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63" r:id="rId2"/>
    <p:sldId id="266" r:id="rId3"/>
    <p:sldId id="265" r:id="rId4"/>
    <p:sldId id="264" r:id="rId5"/>
    <p:sldId id="267" r:id="rId6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D4467-CC20-4E11-9F76-5042F42516D5}" type="datetimeFigureOut">
              <a:rPr lang="es-EC" smtClean="0"/>
              <a:pPr/>
              <a:t>08/09/2014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83A2D-7386-434D-B92C-6F7FF6424770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58581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9760BE8-8BF9-47F8-9901-56CF72955CE3}" type="datetimeFigureOut">
              <a:rPr lang="es-EC" smtClean="0"/>
              <a:pPr/>
              <a:t>08/09/2014</a:t>
            </a:fld>
            <a:endParaRPr lang="es-EC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C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91F75FB-6320-488B-9903-AB46148CAE9F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0BE8-8BF9-47F8-9901-56CF72955CE3}" type="datetimeFigureOut">
              <a:rPr lang="es-EC" smtClean="0"/>
              <a:pPr/>
              <a:t>08/09/2014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F75FB-6320-488B-9903-AB46148CAE9F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0BE8-8BF9-47F8-9901-56CF72955CE3}" type="datetimeFigureOut">
              <a:rPr lang="es-EC" smtClean="0"/>
              <a:pPr/>
              <a:t>08/09/2014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F75FB-6320-488B-9903-AB46148CAE9F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9760BE8-8BF9-47F8-9901-56CF72955CE3}" type="datetimeFigureOut">
              <a:rPr lang="es-EC" smtClean="0"/>
              <a:pPr/>
              <a:t>08/09/2014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F75FB-6320-488B-9903-AB46148CAE9F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9760BE8-8BF9-47F8-9901-56CF72955CE3}" type="datetimeFigureOut">
              <a:rPr lang="es-EC" smtClean="0"/>
              <a:pPr/>
              <a:t>08/09/2014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91F75FB-6320-488B-9903-AB46148CAE9F}" type="slidenum">
              <a:rPr lang="es-EC" smtClean="0"/>
              <a:pPr/>
              <a:t>‹Nº›</a:t>
            </a:fld>
            <a:endParaRPr lang="es-EC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9760BE8-8BF9-47F8-9901-56CF72955CE3}" type="datetimeFigureOut">
              <a:rPr lang="es-EC" smtClean="0"/>
              <a:pPr/>
              <a:t>08/09/2014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91F75FB-6320-488B-9903-AB46148CAE9F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9760BE8-8BF9-47F8-9901-56CF72955CE3}" type="datetimeFigureOut">
              <a:rPr lang="es-EC" smtClean="0"/>
              <a:pPr/>
              <a:t>08/09/2014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91F75FB-6320-488B-9903-AB46148CAE9F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0BE8-8BF9-47F8-9901-56CF72955CE3}" type="datetimeFigureOut">
              <a:rPr lang="es-EC" smtClean="0"/>
              <a:pPr/>
              <a:t>08/09/2014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F75FB-6320-488B-9903-AB46148CAE9F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9760BE8-8BF9-47F8-9901-56CF72955CE3}" type="datetimeFigureOut">
              <a:rPr lang="es-EC" smtClean="0"/>
              <a:pPr/>
              <a:t>08/09/2014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91F75FB-6320-488B-9903-AB46148CAE9F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9760BE8-8BF9-47F8-9901-56CF72955CE3}" type="datetimeFigureOut">
              <a:rPr lang="es-EC" smtClean="0"/>
              <a:pPr/>
              <a:t>08/09/2014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91F75FB-6320-488B-9903-AB46148CAE9F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9760BE8-8BF9-47F8-9901-56CF72955CE3}" type="datetimeFigureOut">
              <a:rPr lang="es-EC" smtClean="0"/>
              <a:pPr/>
              <a:t>08/09/2014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91F75FB-6320-488B-9903-AB46148CAE9F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9760BE8-8BF9-47F8-9901-56CF72955CE3}" type="datetimeFigureOut">
              <a:rPr lang="es-EC" smtClean="0"/>
              <a:pPr/>
              <a:t>08/09/2014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C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91F75FB-6320-488B-9903-AB46148CAE9F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>
                <a:latin typeface="Arial" pitchFamily="34" charset="0"/>
                <a:cs typeface="Arial" pitchFamily="34" charset="0"/>
              </a:rPr>
              <a:t>¿</a:t>
            </a:r>
            <a:r>
              <a:rPr lang="es-EC" dirty="0" smtClean="0">
                <a:cs typeface="Arial" pitchFamily="34" charset="0"/>
              </a:rPr>
              <a:t>Cómo transformar Binario a Octal</a:t>
            </a:r>
            <a:r>
              <a:rPr lang="es-EC" dirty="0" smtClean="0">
                <a:latin typeface="Arial" pitchFamily="34" charset="0"/>
                <a:cs typeface="Arial" pitchFamily="34" charset="0"/>
              </a:rPr>
              <a:t>?</a:t>
            </a:r>
            <a:endParaRPr lang="es-EC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755576" y="1907542"/>
            <a:ext cx="738031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Debido a que el sistema octal tiene como base 8, que es la tercera potencia de 2, y que dos es la base del sistema binario, es posible establecer un método directo para convertir de la base dos a la base ocho, sin tener que convertir de binario a decimal y luego de decimal a octal. Este método se describe a continuación:</a:t>
            </a: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Para realizar la conversión de binario a octal, realice lo siguiente:</a:t>
            </a: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Book Antiqu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6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1)</a:t>
            </a:r>
            <a:r>
              <a:rPr kumimoji="0" lang="es-EC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Agrupe la cantidad binaria en grupos de 3 en 3 iniciando por el lado derecho.            Si al terminar de agrupar no completa 3 dígitos, entonces agregue ceros a la izquierda.</a:t>
            </a: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Book Antiqu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6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2)</a:t>
            </a:r>
            <a:r>
              <a:rPr kumimoji="0" lang="es-EC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Posteriormente vea el valor que corresponde de acuerdo a la tabla: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C" sz="1600" dirty="0" smtClean="0">
              <a:latin typeface="Book Antiqua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C" sz="1600" dirty="0" smtClean="0">
              <a:ln cmpd="dbl">
                <a:solidFill>
                  <a:schemeClr val="bg1"/>
                </a:solidFill>
              </a:ln>
              <a:latin typeface="Book Antiqua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C" sz="1600" dirty="0" smtClean="0">
              <a:latin typeface="Book Antiqua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6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3) </a:t>
            </a:r>
            <a:r>
              <a:rPr kumimoji="0" lang="es-EC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La cantidad correspondiente en octal se agrupa de izquierda a derecha.</a:t>
            </a: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899592" y="4797152"/>
          <a:ext cx="703125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0130"/>
                <a:gridCol w="590140"/>
                <a:gridCol w="590140"/>
                <a:gridCol w="590140"/>
                <a:gridCol w="590140"/>
                <a:gridCol w="590140"/>
                <a:gridCol w="590140"/>
                <a:gridCol w="590140"/>
                <a:gridCol w="590140"/>
              </a:tblGrid>
              <a:tr h="329756">
                <a:tc>
                  <a:txBody>
                    <a:bodyPr/>
                    <a:lstStyle/>
                    <a:p>
                      <a:r>
                        <a:rPr kumimoji="0" lang="es-EC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Número en binario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es-EC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latin typeface="Times New Roman"/>
                          <a:ea typeface="Times New Roman"/>
                          <a:cs typeface="Times New Roman"/>
                        </a:rPr>
                        <a:t>001</a:t>
                      </a:r>
                      <a:endParaRPr lang="es-EC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Times New Roman"/>
                          <a:ea typeface="Times New Roman"/>
                          <a:cs typeface="Times New Roman"/>
                        </a:rPr>
                        <a:t>010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Times New Roman"/>
                          <a:ea typeface="Times New Roman"/>
                          <a:cs typeface="Times New Roman"/>
                        </a:rPr>
                        <a:t>011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s-EC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Times New Roman"/>
                          <a:ea typeface="Times New Roman"/>
                          <a:cs typeface="Times New Roman"/>
                        </a:rPr>
                        <a:t>101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Times New Roman"/>
                          <a:ea typeface="Times New Roman"/>
                          <a:cs typeface="Times New Roman"/>
                        </a:rPr>
                        <a:t>110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latin typeface="Times New Roman"/>
                          <a:ea typeface="Times New Roman"/>
                          <a:cs typeface="Times New Roman"/>
                        </a:rPr>
                        <a:t>111</a:t>
                      </a:r>
                      <a:endParaRPr lang="es-EC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29756">
                <a:tc>
                  <a:txBody>
                    <a:bodyPr/>
                    <a:lstStyle/>
                    <a:p>
                      <a:r>
                        <a:rPr kumimoji="0" lang="es-EC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Número en octal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0    </a:t>
                      </a:r>
                      <a:endParaRPr lang="es-EC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EC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s-EC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s-EC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s-EC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s-EC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s-EC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s-EC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Ejemplo de transformación de Binario a Octal:</a:t>
            </a:r>
            <a:endParaRPr lang="es-EC" dirty="0"/>
          </a:p>
        </p:txBody>
      </p:sp>
      <p:sp>
        <p:nvSpPr>
          <p:cNvPr id="5" name="4 CuadroTexto"/>
          <p:cNvSpPr txBox="1"/>
          <p:nvPr/>
        </p:nvSpPr>
        <p:spPr>
          <a:xfrm>
            <a:off x="467544" y="2420888"/>
            <a:ext cx="799288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C" sz="2000" dirty="0" smtClean="0">
                <a:solidFill>
                  <a:schemeClr val="accent1"/>
                </a:solidFill>
              </a:rPr>
              <a:t> </a:t>
            </a:r>
            <a:r>
              <a:rPr lang="es-EC" sz="2000" dirty="0" smtClean="0"/>
              <a:t>100111001110111:</a:t>
            </a:r>
          </a:p>
          <a:p>
            <a:endParaRPr lang="es-EC" dirty="0" smtClean="0"/>
          </a:p>
          <a:p>
            <a:endParaRPr lang="es-EC" dirty="0" smtClean="0"/>
          </a:p>
          <a:p>
            <a:endParaRPr lang="es-EC" dirty="0" smtClean="0"/>
          </a:p>
          <a:p>
            <a:r>
              <a:rPr lang="es-EC" dirty="0" smtClean="0"/>
              <a:t>                       100        111       001       110      111</a:t>
            </a:r>
          </a:p>
          <a:p>
            <a:endParaRPr lang="es-EC" dirty="0" smtClean="0"/>
          </a:p>
          <a:p>
            <a:r>
              <a:rPr lang="es-EC" dirty="0" smtClean="0"/>
              <a:t>                  </a:t>
            </a:r>
          </a:p>
          <a:p>
            <a:r>
              <a:rPr lang="es-EC" dirty="0" smtClean="0"/>
              <a:t>                         4            7           1           6          7</a:t>
            </a:r>
          </a:p>
          <a:p>
            <a:endParaRPr lang="es-EC" dirty="0" smtClean="0"/>
          </a:p>
          <a:p>
            <a:r>
              <a:rPr lang="es-EC" sz="2000" dirty="0" smtClean="0">
                <a:solidFill>
                  <a:schemeClr val="accent1"/>
                </a:solidFill>
              </a:rPr>
              <a:t>R: </a:t>
            </a:r>
            <a:r>
              <a:rPr lang="es-EC" sz="2000" dirty="0" smtClean="0"/>
              <a:t>47167.</a:t>
            </a:r>
            <a:endParaRPr lang="es-EC" sz="20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5292080" y="3861048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4572000" y="3861048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1979712" y="3861048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2843808" y="3861048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3707904" y="3861048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2195736" y="3933056"/>
            <a:ext cx="0" cy="2160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3059832" y="3933056"/>
            <a:ext cx="0" cy="2160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5508104" y="3933056"/>
            <a:ext cx="0" cy="2160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4788024" y="3933056"/>
            <a:ext cx="0" cy="2160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3923928" y="3933056"/>
            <a:ext cx="0" cy="2160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399032"/>
          </a:xfrm>
        </p:spPr>
        <p:txBody>
          <a:bodyPr/>
          <a:lstStyle/>
          <a:p>
            <a:pPr algn="ctr"/>
            <a:r>
              <a:rPr lang="es-EC" dirty="0" smtClean="0">
                <a:latin typeface="Arial" pitchFamily="34" charset="0"/>
                <a:cs typeface="Arial" pitchFamily="34" charset="0"/>
              </a:rPr>
              <a:t>¿</a:t>
            </a:r>
            <a:r>
              <a:rPr lang="es-EC" dirty="0" smtClean="0">
                <a:cs typeface="Arial" pitchFamily="34" charset="0"/>
              </a:rPr>
              <a:t>Cómo transformar de Octal a Binario</a:t>
            </a:r>
            <a:r>
              <a:rPr lang="es-EC" dirty="0" smtClean="0">
                <a:latin typeface="Arial" pitchFamily="34" charset="0"/>
                <a:cs typeface="Arial" pitchFamily="34" charset="0"/>
              </a:rPr>
              <a:t>?</a:t>
            </a:r>
            <a:endParaRPr lang="es-EC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107504" y="5373216"/>
          <a:ext cx="703125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0130"/>
                <a:gridCol w="590140"/>
                <a:gridCol w="590140"/>
                <a:gridCol w="590140"/>
                <a:gridCol w="590140"/>
                <a:gridCol w="590140"/>
                <a:gridCol w="590140"/>
                <a:gridCol w="590140"/>
                <a:gridCol w="590140"/>
              </a:tblGrid>
              <a:tr h="329756">
                <a:tc>
                  <a:txBody>
                    <a:bodyPr/>
                    <a:lstStyle/>
                    <a:p>
                      <a:r>
                        <a:rPr kumimoji="0" lang="es-EC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Número en binario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es-EC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latin typeface="Times New Roman"/>
                          <a:ea typeface="Times New Roman"/>
                          <a:cs typeface="Times New Roman"/>
                        </a:rPr>
                        <a:t>001</a:t>
                      </a:r>
                      <a:endParaRPr lang="es-EC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Times New Roman"/>
                          <a:ea typeface="Times New Roman"/>
                          <a:cs typeface="Times New Roman"/>
                        </a:rPr>
                        <a:t>010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Times New Roman"/>
                          <a:ea typeface="Times New Roman"/>
                          <a:cs typeface="Times New Roman"/>
                        </a:rPr>
                        <a:t>011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s-EC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Times New Roman"/>
                          <a:ea typeface="Times New Roman"/>
                          <a:cs typeface="Times New Roman"/>
                        </a:rPr>
                        <a:t>101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Times New Roman"/>
                          <a:ea typeface="Times New Roman"/>
                          <a:cs typeface="Times New Roman"/>
                        </a:rPr>
                        <a:t>110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latin typeface="Times New Roman"/>
                          <a:ea typeface="Times New Roman"/>
                          <a:cs typeface="Times New Roman"/>
                        </a:rPr>
                        <a:t>111</a:t>
                      </a:r>
                      <a:endParaRPr lang="es-EC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29756">
                <a:tc>
                  <a:txBody>
                    <a:bodyPr/>
                    <a:lstStyle/>
                    <a:p>
                      <a:r>
                        <a:rPr kumimoji="0" lang="es-EC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Número en octal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0    </a:t>
                      </a:r>
                      <a:endParaRPr lang="es-EC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EC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s-EC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s-EC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s-EC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s-EC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s-EC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s-EC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79512" y="2996952"/>
            <a:ext cx="388843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Cada dígito octal se convierte en su binario equivalente de 3 bits y se juntan en el mismo orden,</a:t>
            </a:r>
            <a:r>
              <a:rPr kumimoji="0" lang="es-EC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según la tabla que tenemos a continuación podemos observar su equivalencia:</a:t>
            </a: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179512" y="2996952"/>
            <a:ext cx="3888432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4" name="13 Flecha abajo"/>
          <p:cNvSpPr/>
          <p:nvPr/>
        </p:nvSpPr>
        <p:spPr>
          <a:xfrm>
            <a:off x="1835696" y="4293096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399032"/>
          </a:xfrm>
        </p:spPr>
        <p:txBody>
          <a:bodyPr/>
          <a:lstStyle/>
          <a:p>
            <a:pPr algn="ctr"/>
            <a:r>
              <a:rPr lang="es-EC" dirty="0" smtClean="0"/>
              <a:t>Ejemplo de transformación de Binario a Octal:</a:t>
            </a:r>
            <a:endParaRPr lang="es-EC" dirty="0"/>
          </a:p>
        </p:txBody>
      </p:sp>
      <p:sp>
        <p:nvSpPr>
          <p:cNvPr id="6" name="5 CuadroTexto"/>
          <p:cNvSpPr txBox="1"/>
          <p:nvPr/>
        </p:nvSpPr>
        <p:spPr>
          <a:xfrm>
            <a:off x="395536" y="2564904"/>
            <a:ext cx="8424936" cy="34778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C" sz="2000" dirty="0" smtClean="0">
                <a:solidFill>
                  <a:schemeClr val="accent1"/>
                </a:solidFill>
              </a:rPr>
              <a:t> </a:t>
            </a:r>
            <a:r>
              <a:rPr lang="es-EC" sz="2000" dirty="0" smtClean="0"/>
              <a:t>2355177</a:t>
            </a:r>
          </a:p>
          <a:p>
            <a:endParaRPr lang="es-EC" dirty="0" smtClean="0"/>
          </a:p>
          <a:p>
            <a:endParaRPr lang="es-EC" dirty="0" smtClean="0"/>
          </a:p>
          <a:p>
            <a:endParaRPr lang="es-EC" dirty="0" smtClean="0"/>
          </a:p>
          <a:p>
            <a:r>
              <a:rPr lang="es-EC" dirty="0" smtClean="0"/>
              <a:t>              2            3             5               5             1            7            7</a:t>
            </a:r>
          </a:p>
          <a:p>
            <a:endParaRPr lang="es-EC" dirty="0" smtClean="0"/>
          </a:p>
          <a:p>
            <a:endParaRPr lang="es-EC" dirty="0" smtClean="0"/>
          </a:p>
          <a:p>
            <a:r>
              <a:rPr lang="es-EC" dirty="0" smtClean="0"/>
              <a:t>            010        011         101           101         001        111         111</a:t>
            </a:r>
          </a:p>
          <a:p>
            <a:endParaRPr lang="es-EC" dirty="0" smtClean="0"/>
          </a:p>
          <a:p>
            <a:endParaRPr lang="es-EC" dirty="0" smtClean="0"/>
          </a:p>
          <a:p>
            <a:r>
              <a:rPr lang="es-EC" sz="2000" dirty="0" smtClean="0">
                <a:solidFill>
                  <a:schemeClr val="accent1"/>
                </a:solidFill>
              </a:rPr>
              <a:t>R:</a:t>
            </a:r>
            <a:r>
              <a:rPr lang="es-EC" sz="2000" dirty="0" smtClean="0"/>
              <a:t> 010011101101001111111.</a:t>
            </a:r>
          </a:p>
          <a:p>
            <a:endParaRPr lang="es-EC" dirty="0"/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1403648" y="407707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>
            <a:off x="2339752" y="407707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>
            <a:off x="3275856" y="407707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4355976" y="407707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5292080" y="407707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6156176" y="407707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7092280" y="407707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http://www.facebookquees.com/wp-content/gallery/gracias_1/muchas-gracias-mickey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548680"/>
            <a:ext cx="5328592" cy="57618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390</TotalTime>
  <Words>295</Words>
  <Application>Microsoft Office PowerPoint</Application>
  <PresentationFormat>Presentación en pantalla (4:3)</PresentationFormat>
  <Paragraphs>75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Brío</vt:lpstr>
      <vt:lpstr>¿Cómo transformar Binario a Octal?</vt:lpstr>
      <vt:lpstr>Ejemplo de transformación de Binario a Octal:</vt:lpstr>
      <vt:lpstr>¿Cómo transformar de Octal a Binario?</vt:lpstr>
      <vt:lpstr>Ejemplo de transformación de Binario a Octal: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Transformar Decimal Fraccionario a Binario, Octal y Hexadecimal</dc:title>
  <dc:creator>Eduardo</dc:creator>
  <cp:lastModifiedBy>Agarcia</cp:lastModifiedBy>
  <cp:revision>167</cp:revision>
  <dcterms:created xsi:type="dcterms:W3CDTF">2012-07-16T02:00:42Z</dcterms:created>
  <dcterms:modified xsi:type="dcterms:W3CDTF">2014-09-08T15:37:03Z</dcterms:modified>
</cp:coreProperties>
</file>